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AB6CA8-6419-1855-F259-D1CDE59337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3A2737D-0CD4-D145-2A24-ED0FF7C37249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7C2D071-EACD-F12B-E63B-1C6C22E8DEEF}"/>
              </a:ext>
            </a:extLst>
          </p:cNvPr>
          <p:cNvSpPr/>
          <p:nvPr/>
        </p:nvSpPr>
        <p:spPr>
          <a:xfrm>
            <a:off x="4930158" y="1599986"/>
            <a:ext cx="1512703" cy="618308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675B40-847D-0705-9DB1-F821668ADF9F}"/>
              </a:ext>
            </a:extLst>
          </p:cNvPr>
          <p:cNvSpPr/>
          <p:nvPr/>
        </p:nvSpPr>
        <p:spPr>
          <a:xfrm>
            <a:off x="4982895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4192F5-7E7E-9EB2-1FF2-DD87DD91319D}"/>
              </a:ext>
            </a:extLst>
          </p:cNvPr>
          <p:cNvSpPr/>
          <p:nvPr/>
        </p:nvSpPr>
        <p:spPr>
          <a:xfrm>
            <a:off x="218769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40E367-9DF5-DDFF-F0A6-325ACEA3AF50}"/>
              </a:ext>
            </a:extLst>
          </p:cNvPr>
          <p:cNvSpPr/>
          <p:nvPr/>
        </p:nvSpPr>
        <p:spPr>
          <a:xfrm>
            <a:off x="5296927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FF70EB-5058-86BD-B4B1-E36AB8D6FCF4}"/>
              </a:ext>
            </a:extLst>
          </p:cNvPr>
          <p:cNvSpPr/>
          <p:nvPr/>
        </p:nvSpPr>
        <p:spPr>
          <a:xfrm>
            <a:off x="4982895" y="19091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87ECBD-2CFF-1DF5-276C-A1FBF2A5D2D1}"/>
              </a:ext>
            </a:extLst>
          </p:cNvPr>
          <p:cNvSpPr/>
          <p:nvPr/>
        </p:nvSpPr>
        <p:spPr>
          <a:xfrm>
            <a:off x="5296927" y="19091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7D7BE-FC35-9EC7-E2B9-14BEE703BA4E}"/>
              </a:ext>
            </a:extLst>
          </p:cNvPr>
          <p:cNvSpPr/>
          <p:nvPr/>
        </p:nvSpPr>
        <p:spPr>
          <a:xfrm>
            <a:off x="5612371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DD1E79-B064-93B0-6D55-72357F93A8B9}"/>
              </a:ext>
            </a:extLst>
          </p:cNvPr>
          <p:cNvSpPr/>
          <p:nvPr/>
        </p:nvSpPr>
        <p:spPr>
          <a:xfrm>
            <a:off x="5926403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CFE936-A484-ECD1-553C-4D93CD179333}"/>
              </a:ext>
            </a:extLst>
          </p:cNvPr>
          <p:cNvSpPr/>
          <p:nvPr/>
        </p:nvSpPr>
        <p:spPr>
          <a:xfrm>
            <a:off x="5612371" y="19091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BF5A82-A0D1-1735-A513-91B378EBD780}"/>
              </a:ext>
            </a:extLst>
          </p:cNvPr>
          <p:cNvSpPr/>
          <p:nvPr/>
        </p:nvSpPr>
        <p:spPr>
          <a:xfrm>
            <a:off x="5926403" y="19091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6965DB-1C26-5C5A-96D9-BE46AC953190}"/>
              </a:ext>
            </a:extLst>
          </p:cNvPr>
          <p:cNvSpPr/>
          <p:nvPr/>
        </p:nvSpPr>
        <p:spPr>
          <a:xfrm>
            <a:off x="6226861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47AB1B-FC2E-2CED-F290-A3A0E3E562CD}"/>
              </a:ext>
            </a:extLst>
          </p:cNvPr>
          <p:cNvSpPr/>
          <p:nvPr/>
        </p:nvSpPr>
        <p:spPr>
          <a:xfrm>
            <a:off x="6540893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BB26A8-148C-7228-502F-7EAA244D23AB}"/>
              </a:ext>
            </a:extLst>
          </p:cNvPr>
          <p:cNvSpPr/>
          <p:nvPr/>
        </p:nvSpPr>
        <p:spPr>
          <a:xfrm>
            <a:off x="6226861" y="19091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1C96D0-CFBA-D3BA-969C-EDB33EF3A03E}"/>
              </a:ext>
            </a:extLst>
          </p:cNvPr>
          <p:cNvSpPr/>
          <p:nvPr/>
        </p:nvSpPr>
        <p:spPr>
          <a:xfrm>
            <a:off x="6856337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63CCA1-5DE8-E9C4-658E-964854CCEBDA}"/>
              </a:ext>
            </a:extLst>
          </p:cNvPr>
          <p:cNvSpPr/>
          <p:nvPr/>
        </p:nvSpPr>
        <p:spPr>
          <a:xfrm>
            <a:off x="252287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6CF7C96-240E-0FC7-2452-593F251150B2}"/>
              </a:ext>
            </a:extLst>
          </p:cNvPr>
          <p:cNvSpPr/>
          <p:nvPr/>
        </p:nvSpPr>
        <p:spPr>
          <a:xfrm>
            <a:off x="285805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4716E33-3731-59E9-62FA-2C947599C37A}"/>
              </a:ext>
            </a:extLst>
          </p:cNvPr>
          <p:cNvSpPr/>
          <p:nvPr/>
        </p:nvSpPr>
        <p:spPr>
          <a:xfrm>
            <a:off x="324536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6E50300-730C-BD55-A941-71438C5CB0E3}"/>
              </a:ext>
            </a:extLst>
          </p:cNvPr>
          <p:cNvSpPr/>
          <p:nvPr/>
        </p:nvSpPr>
        <p:spPr>
          <a:xfrm>
            <a:off x="3646436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9A0F52D-EC46-5B30-1F80-BE142BA8BD1E}"/>
              </a:ext>
            </a:extLst>
          </p:cNvPr>
          <p:cNvSpPr/>
          <p:nvPr/>
        </p:nvSpPr>
        <p:spPr>
          <a:xfrm>
            <a:off x="4005085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D52D76-365D-E2E1-751E-E125AB0CE103}"/>
              </a:ext>
            </a:extLst>
          </p:cNvPr>
          <p:cNvSpPr/>
          <p:nvPr/>
        </p:nvSpPr>
        <p:spPr>
          <a:xfrm>
            <a:off x="4340265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4803BEE-66D2-D8D0-0CB8-A8E00044B490}"/>
              </a:ext>
            </a:extLst>
          </p:cNvPr>
          <p:cNvSpPr txBox="1"/>
          <p:nvPr/>
        </p:nvSpPr>
        <p:spPr>
          <a:xfrm>
            <a:off x="-1447233" y="1510408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7 D 12U</a:t>
            </a:r>
          </a:p>
        </p:txBody>
      </p:sp>
    </p:spTree>
    <p:extLst>
      <p:ext uri="{BB962C8B-B14F-4D97-AF65-F5344CB8AC3E}">
        <p14:creationId xmlns:p14="http://schemas.microsoft.com/office/powerpoint/2010/main" val="236134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3A2737D-0CD4-D145-2A24-ED0FF7C37249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80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2</a:t>
            </a:r>
            <a:r>
              <a:rPr lang="fr-FR" sz="4800" dirty="0"/>
              <a:t>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29BDBC-8835-45B7-2AED-CAFFD86ACF7B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0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8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80CE78-7DE6-5C92-189E-402F3C5B0BC0}"/>
              </a:ext>
            </a:extLst>
          </p:cNvPr>
          <p:cNvSpPr/>
          <p:nvPr/>
        </p:nvSpPr>
        <p:spPr>
          <a:xfrm>
            <a:off x="218769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FFF98D-A987-C7D5-3506-17760E7EB359}"/>
              </a:ext>
            </a:extLst>
          </p:cNvPr>
          <p:cNvSpPr/>
          <p:nvPr/>
        </p:nvSpPr>
        <p:spPr>
          <a:xfrm>
            <a:off x="6540893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A1C30E7-86B3-D742-6F2D-38DD6054A7B1}"/>
              </a:ext>
            </a:extLst>
          </p:cNvPr>
          <p:cNvSpPr/>
          <p:nvPr/>
        </p:nvSpPr>
        <p:spPr>
          <a:xfrm>
            <a:off x="6856337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D9BF7A-C771-F573-7E13-545FC45B879C}"/>
              </a:ext>
            </a:extLst>
          </p:cNvPr>
          <p:cNvSpPr/>
          <p:nvPr/>
        </p:nvSpPr>
        <p:spPr>
          <a:xfrm>
            <a:off x="252287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62910D4-7353-EFAB-72F2-EACD228B8672}"/>
              </a:ext>
            </a:extLst>
          </p:cNvPr>
          <p:cNvSpPr/>
          <p:nvPr/>
        </p:nvSpPr>
        <p:spPr>
          <a:xfrm>
            <a:off x="285805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99216BD-B457-D597-E383-E1E90827E06A}"/>
              </a:ext>
            </a:extLst>
          </p:cNvPr>
          <p:cNvSpPr/>
          <p:nvPr/>
        </p:nvSpPr>
        <p:spPr>
          <a:xfrm>
            <a:off x="3245367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C4AD27-51C5-DCB9-4483-E430F93CE037}"/>
              </a:ext>
            </a:extLst>
          </p:cNvPr>
          <p:cNvSpPr/>
          <p:nvPr/>
        </p:nvSpPr>
        <p:spPr>
          <a:xfrm>
            <a:off x="3646436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38B438-17F8-2202-375D-23322279CE88}"/>
              </a:ext>
            </a:extLst>
          </p:cNvPr>
          <p:cNvSpPr/>
          <p:nvPr/>
        </p:nvSpPr>
        <p:spPr>
          <a:xfrm>
            <a:off x="4005085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F6E687-B4DA-AF39-C0A3-144847A1E9B1}"/>
              </a:ext>
            </a:extLst>
          </p:cNvPr>
          <p:cNvSpPr/>
          <p:nvPr/>
        </p:nvSpPr>
        <p:spPr>
          <a:xfrm>
            <a:off x="4340265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D3109B7-7396-D706-2D43-D55B709E81C6}"/>
              </a:ext>
            </a:extLst>
          </p:cNvPr>
          <p:cNvSpPr/>
          <p:nvPr/>
        </p:nvSpPr>
        <p:spPr>
          <a:xfrm>
            <a:off x="5155121" y="86240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382798C-4C9B-603D-7F4F-AEA261A78393}"/>
              </a:ext>
            </a:extLst>
          </p:cNvPr>
          <p:cNvSpPr txBox="1"/>
          <p:nvPr/>
        </p:nvSpPr>
        <p:spPr>
          <a:xfrm>
            <a:off x="-1447233" y="1510408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7 D 12U</a:t>
            </a:r>
          </a:p>
        </p:txBody>
      </p:sp>
    </p:spTree>
    <p:extLst>
      <p:ext uri="{BB962C8B-B14F-4D97-AF65-F5344CB8AC3E}">
        <p14:creationId xmlns:p14="http://schemas.microsoft.com/office/powerpoint/2010/main" val="399396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AE8EE-6ACA-1066-1298-97D3D7FCC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3E8C4B8-296F-AB57-67F0-66881090E1D4}"/>
              </a:ext>
            </a:extLst>
          </p:cNvPr>
          <p:cNvSpPr/>
          <p:nvPr/>
        </p:nvSpPr>
        <p:spPr>
          <a:xfrm>
            <a:off x="1193076" y="806579"/>
            <a:ext cx="3881146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422F73-AECC-F110-E7C0-81DE7DA40090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612D5-9844-0E3E-F313-0256A704D4F6}"/>
              </a:ext>
            </a:extLst>
          </p:cNvPr>
          <p:cNvSpPr/>
          <p:nvPr/>
        </p:nvSpPr>
        <p:spPr>
          <a:xfrm>
            <a:off x="1578097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2FCDAA-742D-83C1-966D-FF8515B7F089}"/>
              </a:ext>
            </a:extLst>
          </p:cNvPr>
          <p:cNvSpPr/>
          <p:nvPr/>
        </p:nvSpPr>
        <p:spPr>
          <a:xfrm>
            <a:off x="1936858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0E0E10-B414-16AB-3134-974153B2EF08}"/>
              </a:ext>
            </a:extLst>
          </p:cNvPr>
          <p:cNvSpPr/>
          <p:nvPr/>
        </p:nvSpPr>
        <p:spPr>
          <a:xfrm>
            <a:off x="2295619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6E7C8B-8DC1-B032-114F-F97988067BDF}"/>
              </a:ext>
            </a:extLst>
          </p:cNvPr>
          <p:cNvSpPr/>
          <p:nvPr/>
        </p:nvSpPr>
        <p:spPr>
          <a:xfrm>
            <a:off x="2654380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20813F-79B4-7F97-3DF1-F6BB2276EFF2}"/>
              </a:ext>
            </a:extLst>
          </p:cNvPr>
          <p:cNvSpPr/>
          <p:nvPr/>
        </p:nvSpPr>
        <p:spPr>
          <a:xfrm>
            <a:off x="3013141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308658-7DEB-A29F-2EC8-2A7BBBFA395F}"/>
              </a:ext>
            </a:extLst>
          </p:cNvPr>
          <p:cNvSpPr/>
          <p:nvPr/>
        </p:nvSpPr>
        <p:spPr>
          <a:xfrm>
            <a:off x="3371902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CA28AB-D36D-AB69-2069-95D06A6FA99C}"/>
              </a:ext>
            </a:extLst>
          </p:cNvPr>
          <p:cNvSpPr/>
          <p:nvPr/>
        </p:nvSpPr>
        <p:spPr>
          <a:xfrm>
            <a:off x="3730665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222945-D857-4B75-DE74-75801A947F55}"/>
              </a:ext>
            </a:extLst>
          </p:cNvPr>
          <p:cNvSpPr/>
          <p:nvPr/>
        </p:nvSpPr>
        <p:spPr>
          <a:xfrm>
            <a:off x="4089428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63F200-4E4F-7439-C98A-96DCA69ED6FD}"/>
              </a:ext>
            </a:extLst>
          </p:cNvPr>
          <p:cNvSpPr/>
          <p:nvPr/>
        </p:nvSpPr>
        <p:spPr>
          <a:xfrm>
            <a:off x="4448189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72F137-D037-DC81-3281-54E33D429A51}"/>
              </a:ext>
            </a:extLst>
          </p:cNvPr>
          <p:cNvSpPr/>
          <p:nvPr/>
        </p:nvSpPr>
        <p:spPr>
          <a:xfrm>
            <a:off x="4806950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C21CB2-544D-D9DD-45F6-55E3FF1A62BA}"/>
              </a:ext>
            </a:extLst>
          </p:cNvPr>
          <p:cNvSpPr/>
          <p:nvPr/>
        </p:nvSpPr>
        <p:spPr>
          <a:xfrm>
            <a:off x="5165711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F44D41-16A3-1FF6-76D6-85E675210837}"/>
              </a:ext>
            </a:extLst>
          </p:cNvPr>
          <p:cNvSpPr/>
          <p:nvPr/>
        </p:nvSpPr>
        <p:spPr>
          <a:xfrm>
            <a:off x="5524472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530CC2-9ADD-1043-BFA5-FC6E904FC3CB}"/>
              </a:ext>
            </a:extLst>
          </p:cNvPr>
          <p:cNvSpPr/>
          <p:nvPr/>
        </p:nvSpPr>
        <p:spPr>
          <a:xfrm>
            <a:off x="5883233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482F1E-9A1F-6374-5743-58FFAE7FFC47}"/>
              </a:ext>
            </a:extLst>
          </p:cNvPr>
          <p:cNvSpPr/>
          <p:nvPr/>
        </p:nvSpPr>
        <p:spPr>
          <a:xfrm>
            <a:off x="6241996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62FE2C-FDE5-5E8A-56CC-56A55134C1C6}"/>
              </a:ext>
            </a:extLst>
          </p:cNvPr>
          <p:cNvSpPr/>
          <p:nvPr/>
        </p:nvSpPr>
        <p:spPr>
          <a:xfrm>
            <a:off x="6540893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3D7FA4-1135-5057-3D7F-C78BAC3C6E57}"/>
              </a:ext>
            </a:extLst>
          </p:cNvPr>
          <p:cNvSpPr/>
          <p:nvPr/>
        </p:nvSpPr>
        <p:spPr>
          <a:xfrm>
            <a:off x="6856337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83E473-F2B4-7390-61D2-35324F93A8D9}"/>
              </a:ext>
            </a:extLst>
          </p:cNvPr>
          <p:cNvSpPr/>
          <p:nvPr/>
        </p:nvSpPr>
        <p:spPr>
          <a:xfrm>
            <a:off x="6549485" y="193659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3C758D-1388-E941-9A9B-7C6558E4305B}"/>
              </a:ext>
            </a:extLst>
          </p:cNvPr>
          <p:cNvSpPr/>
          <p:nvPr/>
        </p:nvSpPr>
        <p:spPr>
          <a:xfrm>
            <a:off x="6864929" y="193659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F3B2770-F795-D55D-88F2-EA244921E421}"/>
              </a:ext>
            </a:extLst>
          </p:cNvPr>
          <p:cNvSpPr/>
          <p:nvPr/>
        </p:nvSpPr>
        <p:spPr>
          <a:xfrm>
            <a:off x="6740565" y="22571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2294607-10B9-3E60-E6A9-A5995872496E}"/>
              </a:ext>
            </a:extLst>
          </p:cNvPr>
          <p:cNvSpPr txBox="1"/>
          <p:nvPr/>
        </p:nvSpPr>
        <p:spPr>
          <a:xfrm>
            <a:off x="5883233" y="1747781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14D 5U</a:t>
            </a:r>
          </a:p>
        </p:txBody>
      </p:sp>
    </p:spTree>
    <p:extLst>
      <p:ext uri="{BB962C8B-B14F-4D97-AF65-F5344CB8AC3E}">
        <p14:creationId xmlns:p14="http://schemas.microsoft.com/office/powerpoint/2010/main" val="156406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AE8EE-6ACA-1066-1298-97D3D7FCC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CDD09FC-E55E-BC85-D725-D748EC798C3D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40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5</a:t>
            </a:r>
            <a:r>
              <a:rPr lang="fr-FR" sz="4800" dirty="0"/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966CEC-166C-D969-0AF5-165ACD6F840C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4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635D99-3BAF-48BA-5F7D-325D229D3452}"/>
              </a:ext>
            </a:extLst>
          </p:cNvPr>
          <p:cNvSpPr/>
          <p:nvPr/>
        </p:nvSpPr>
        <p:spPr>
          <a:xfrm>
            <a:off x="5165711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036371-9546-6945-82B2-58953679363A}"/>
              </a:ext>
            </a:extLst>
          </p:cNvPr>
          <p:cNvSpPr/>
          <p:nvPr/>
        </p:nvSpPr>
        <p:spPr>
          <a:xfrm>
            <a:off x="5524472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88EB9B1-6EF6-5549-E4D7-D087CAA10104}"/>
              </a:ext>
            </a:extLst>
          </p:cNvPr>
          <p:cNvSpPr/>
          <p:nvPr/>
        </p:nvSpPr>
        <p:spPr>
          <a:xfrm>
            <a:off x="5883233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2491B6-08E8-8ADF-A7D6-A48AD2D135F4}"/>
              </a:ext>
            </a:extLst>
          </p:cNvPr>
          <p:cNvSpPr/>
          <p:nvPr/>
        </p:nvSpPr>
        <p:spPr>
          <a:xfrm>
            <a:off x="6241996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4951C21-AC62-DE91-75AF-34F0CC622E6A}"/>
              </a:ext>
            </a:extLst>
          </p:cNvPr>
          <p:cNvSpPr/>
          <p:nvPr/>
        </p:nvSpPr>
        <p:spPr>
          <a:xfrm>
            <a:off x="6540893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201339-49E2-578C-8222-8A8828203567}"/>
              </a:ext>
            </a:extLst>
          </p:cNvPr>
          <p:cNvSpPr/>
          <p:nvPr/>
        </p:nvSpPr>
        <p:spPr>
          <a:xfrm>
            <a:off x="6856337" y="16002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30BB543-462B-52C7-50B5-1E6F0CCA7CFC}"/>
              </a:ext>
            </a:extLst>
          </p:cNvPr>
          <p:cNvSpPr/>
          <p:nvPr/>
        </p:nvSpPr>
        <p:spPr>
          <a:xfrm>
            <a:off x="6549485" y="193659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BB6C188-CE36-D07C-35DC-6087FFC64B15}"/>
              </a:ext>
            </a:extLst>
          </p:cNvPr>
          <p:cNvSpPr/>
          <p:nvPr/>
        </p:nvSpPr>
        <p:spPr>
          <a:xfrm>
            <a:off x="6864929" y="193659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A4A6A6-6849-3C97-EC48-39F70D3F0ABD}"/>
              </a:ext>
            </a:extLst>
          </p:cNvPr>
          <p:cNvSpPr/>
          <p:nvPr/>
        </p:nvSpPr>
        <p:spPr>
          <a:xfrm>
            <a:off x="6740565" y="225712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422112-6141-68DE-4475-D69ACCA7E325}"/>
              </a:ext>
            </a:extLst>
          </p:cNvPr>
          <p:cNvSpPr/>
          <p:nvPr/>
        </p:nvSpPr>
        <p:spPr>
          <a:xfrm>
            <a:off x="2641757" y="1017822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420DF81-D821-70BE-FA9B-C65E8A7B3733}"/>
              </a:ext>
            </a:extLst>
          </p:cNvPr>
          <p:cNvSpPr txBox="1"/>
          <p:nvPr/>
        </p:nvSpPr>
        <p:spPr>
          <a:xfrm>
            <a:off x="5883233" y="1747781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14D 5U</a:t>
            </a:r>
          </a:p>
        </p:txBody>
      </p:sp>
    </p:spTree>
    <p:extLst>
      <p:ext uri="{BB962C8B-B14F-4D97-AF65-F5344CB8AC3E}">
        <p14:creationId xmlns:p14="http://schemas.microsoft.com/office/powerpoint/2010/main" val="16510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02DFD-AE06-D0AE-116B-F81CA6446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8835DA2C-C6FB-0CB5-89C4-AEC6545AF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385F807-B89A-D1AE-5300-41D9A1FE04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E808475-401C-8577-679A-1075E2206FC3}"/>
              </a:ext>
            </a:extLst>
          </p:cNvPr>
          <p:cNvSpPr/>
          <p:nvPr/>
        </p:nvSpPr>
        <p:spPr>
          <a:xfrm>
            <a:off x="1193076" y="806579"/>
            <a:ext cx="3881146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5AEEF9-0A03-145F-443F-D00995E82035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FB657C-E165-1C81-88D4-17A46B8B5120}"/>
              </a:ext>
            </a:extLst>
          </p:cNvPr>
          <p:cNvSpPr/>
          <p:nvPr/>
        </p:nvSpPr>
        <p:spPr>
          <a:xfrm>
            <a:off x="1578097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12815F-8720-6467-2BB0-3D5687957881}"/>
              </a:ext>
            </a:extLst>
          </p:cNvPr>
          <p:cNvSpPr/>
          <p:nvPr/>
        </p:nvSpPr>
        <p:spPr>
          <a:xfrm>
            <a:off x="1936858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0F740E-2FB3-38B3-2223-779C79C47827}"/>
              </a:ext>
            </a:extLst>
          </p:cNvPr>
          <p:cNvSpPr/>
          <p:nvPr/>
        </p:nvSpPr>
        <p:spPr>
          <a:xfrm>
            <a:off x="2295619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7B7C99-8919-3D8F-C605-D43B5CA33962}"/>
              </a:ext>
            </a:extLst>
          </p:cNvPr>
          <p:cNvSpPr/>
          <p:nvPr/>
        </p:nvSpPr>
        <p:spPr>
          <a:xfrm>
            <a:off x="2654380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D57642-6E58-7FD1-9FFE-4BCE9D089DE5}"/>
              </a:ext>
            </a:extLst>
          </p:cNvPr>
          <p:cNvSpPr/>
          <p:nvPr/>
        </p:nvSpPr>
        <p:spPr>
          <a:xfrm>
            <a:off x="3013141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426300-E287-4945-E501-43634B2E1D58}"/>
              </a:ext>
            </a:extLst>
          </p:cNvPr>
          <p:cNvSpPr/>
          <p:nvPr/>
        </p:nvSpPr>
        <p:spPr>
          <a:xfrm>
            <a:off x="3371902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826DC6-C660-CADA-583C-9C1522444AE3}"/>
              </a:ext>
            </a:extLst>
          </p:cNvPr>
          <p:cNvSpPr/>
          <p:nvPr/>
        </p:nvSpPr>
        <p:spPr>
          <a:xfrm>
            <a:off x="3730665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D137BD5-EB03-DEDD-2AB2-D80D21622F19}"/>
              </a:ext>
            </a:extLst>
          </p:cNvPr>
          <p:cNvSpPr/>
          <p:nvPr/>
        </p:nvSpPr>
        <p:spPr>
          <a:xfrm>
            <a:off x="4089428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68C1CF-7AC4-4A53-920E-1202E93A1D91}"/>
              </a:ext>
            </a:extLst>
          </p:cNvPr>
          <p:cNvSpPr/>
          <p:nvPr/>
        </p:nvSpPr>
        <p:spPr>
          <a:xfrm>
            <a:off x="4448189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38B7E8-A4C8-4115-230A-7416BAC58C42}"/>
              </a:ext>
            </a:extLst>
          </p:cNvPr>
          <p:cNvSpPr/>
          <p:nvPr/>
        </p:nvSpPr>
        <p:spPr>
          <a:xfrm>
            <a:off x="4806950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5D9977-D1E0-AB56-6B74-DD37538ADEB3}"/>
              </a:ext>
            </a:extLst>
          </p:cNvPr>
          <p:cNvSpPr/>
          <p:nvPr/>
        </p:nvSpPr>
        <p:spPr>
          <a:xfrm>
            <a:off x="5356527" y="15479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08F65-FA52-7EC8-83E6-5B7FBBD9C930}"/>
              </a:ext>
            </a:extLst>
          </p:cNvPr>
          <p:cNvSpPr/>
          <p:nvPr/>
        </p:nvSpPr>
        <p:spPr>
          <a:xfrm>
            <a:off x="5671971" y="15479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404690-4535-33FB-8EB3-C3BD0BB59E7F}"/>
              </a:ext>
            </a:extLst>
          </p:cNvPr>
          <p:cNvSpPr/>
          <p:nvPr/>
        </p:nvSpPr>
        <p:spPr>
          <a:xfrm>
            <a:off x="5365119" y="18843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7DF340-9A10-912B-B3FD-E96D8F566C17}"/>
              </a:ext>
            </a:extLst>
          </p:cNvPr>
          <p:cNvSpPr/>
          <p:nvPr/>
        </p:nvSpPr>
        <p:spPr>
          <a:xfrm>
            <a:off x="5680563" y="18843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989609A-9652-E658-1653-A5108B1E48A3}"/>
              </a:ext>
            </a:extLst>
          </p:cNvPr>
          <p:cNvSpPr/>
          <p:nvPr/>
        </p:nvSpPr>
        <p:spPr>
          <a:xfrm>
            <a:off x="5556199" y="22048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5C62D25-D0F7-5D14-C83F-FED649E5B004}"/>
              </a:ext>
            </a:extLst>
          </p:cNvPr>
          <p:cNvSpPr/>
          <p:nvPr/>
        </p:nvSpPr>
        <p:spPr>
          <a:xfrm>
            <a:off x="5998796" y="15479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3E833FD-CC8B-E7AB-43C7-D08AE2488E94}"/>
              </a:ext>
            </a:extLst>
          </p:cNvPr>
          <p:cNvSpPr/>
          <p:nvPr/>
        </p:nvSpPr>
        <p:spPr>
          <a:xfrm>
            <a:off x="6314240" y="15479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77EC43-17C8-7C8E-6F53-3668C705ED4A}"/>
              </a:ext>
            </a:extLst>
          </p:cNvPr>
          <p:cNvSpPr/>
          <p:nvPr/>
        </p:nvSpPr>
        <p:spPr>
          <a:xfrm>
            <a:off x="6007388" y="18843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371760-1309-FDC9-68E5-FE466CC9DE1E}"/>
              </a:ext>
            </a:extLst>
          </p:cNvPr>
          <p:cNvSpPr/>
          <p:nvPr/>
        </p:nvSpPr>
        <p:spPr>
          <a:xfrm>
            <a:off x="6322832" y="188434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263388-1EBC-EAA7-7C67-20C9285D5D21}"/>
              </a:ext>
            </a:extLst>
          </p:cNvPr>
          <p:cNvSpPr/>
          <p:nvPr/>
        </p:nvSpPr>
        <p:spPr>
          <a:xfrm>
            <a:off x="6198468" y="220486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21B9D0C8-B9BA-EE99-63BB-D15820118764}"/>
              </a:ext>
            </a:extLst>
          </p:cNvPr>
          <p:cNvSpPr/>
          <p:nvPr/>
        </p:nvSpPr>
        <p:spPr>
          <a:xfrm>
            <a:off x="5273703" y="1192252"/>
            <a:ext cx="1397063" cy="1626812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8E956EF-79C0-6658-109E-DA8629F1EBBA}"/>
              </a:ext>
            </a:extLst>
          </p:cNvPr>
          <p:cNvSpPr txBox="1"/>
          <p:nvPr/>
        </p:nvSpPr>
        <p:spPr>
          <a:xfrm>
            <a:off x="5772199" y="1609124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10D 10U</a:t>
            </a:r>
          </a:p>
        </p:txBody>
      </p:sp>
    </p:spTree>
    <p:extLst>
      <p:ext uri="{BB962C8B-B14F-4D97-AF65-F5344CB8AC3E}">
        <p14:creationId xmlns:p14="http://schemas.microsoft.com/office/powerpoint/2010/main" val="166709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86AD4-00AC-C687-A16D-4911B889B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832A6520-0631-6CF2-DFA8-B0B032809F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AFF475A-78F7-D685-F1A4-D5D5C6493E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9B606CF-18D9-4CB9-517F-1C358D81DE60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endParaRPr lang="fr-FR" sz="48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DF0929B-FD08-9B03-81E1-B1A3BD51B2AD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BC0734B-A39A-B902-78DF-64E96411E6C0}"/>
              </a:ext>
            </a:extLst>
          </p:cNvPr>
          <p:cNvSpPr/>
          <p:nvPr/>
        </p:nvSpPr>
        <p:spPr>
          <a:xfrm>
            <a:off x="2641757" y="1017822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5A050A-610D-37BC-85C1-61724BB991E2}"/>
              </a:ext>
            </a:extLst>
          </p:cNvPr>
          <p:cNvSpPr/>
          <p:nvPr/>
        </p:nvSpPr>
        <p:spPr>
          <a:xfrm>
            <a:off x="5165711" y="1017822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F157BB4E-63DB-04F6-1CCA-996E20C08F02}"/>
              </a:ext>
            </a:extLst>
          </p:cNvPr>
          <p:cNvSpPr txBox="1"/>
          <p:nvPr/>
        </p:nvSpPr>
        <p:spPr>
          <a:xfrm>
            <a:off x="5772199" y="1609124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10D 10U</a:t>
            </a:r>
          </a:p>
        </p:txBody>
      </p:sp>
    </p:spTree>
    <p:extLst>
      <p:ext uri="{BB962C8B-B14F-4D97-AF65-F5344CB8AC3E}">
        <p14:creationId xmlns:p14="http://schemas.microsoft.com/office/powerpoint/2010/main" val="139811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E8354-9DB6-C432-4832-36FF92EC1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239FC1DB-5214-4177-EFE5-C8900A1192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C7224E-00E6-F63A-6825-38F42AEDC3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4E30089-78AC-599F-DED4-A5518796A587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DEBE586-6471-DD43-53F5-52C94C915587}"/>
              </a:ext>
            </a:extLst>
          </p:cNvPr>
          <p:cNvSpPr txBox="1"/>
          <p:nvPr/>
        </p:nvSpPr>
        <p:spPr>
          <a:xfrm>
            <a:off x="2171700" y="62199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13D 7U</a:t>
            </a:r>
          </a:p>
        </p:txBody>
      </p:sp>
    </p:spTree>
    <p:extLst>
      <p:ext uri="{BB962C8B-B14F-4D97-AF65-F5344CB8AC3E}">
        <p14:creationId xmlns:p14="http://schemas.microsoft.com/office/powerpoint/2010/main" val="4023037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611B2-F9B4-1FDD-B596-9298EACAF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2DFAC7C6-9AEA-619A-7DB9-A4FA4AC503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C943635-7A6D-5961-2F8D-95655CBE6D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76D25E5-A765-AABB-7913-9D880DE104DB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30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7</a:t>
            </a:r>
            <a:r>
              <a:rPr lang="fr-FR" sz="4800" dirty="0"/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B9AC33-9DD7-12B8-9F13-C1CC99690CDD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3</a:t>
            </a:r>
            <a:r>
              <a:rPr lang="fr-FR" sz="3200" b="1" dirty="0"/>
              <a:t>    7</a:t>
            </a:r>
            <a:endParaRPr lang="fr-FR" sz="3200" b="1" dirty="0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15210F-DF0E-0DF0-BA15-480BF9FDD90A}"/>
              </a:ext>
            </a:extLst>
          </p:cNvPr>
          <p:cNvSpPr/>
          <p:nvPr/>
        </p:nvSpPr>
        <p:spPr>
          <a:xfrm>
            <a:off x="4920589" y="12967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61EBB3-AC8F-E131-DACD-A5B73999E0E1}"/>
              </a:ext>
            </a:extLst>
          </p:cNvPr>
          <p:cNvSpPr/>
          <p:nvPr/>
        </p:nvSpPr>
        <p:spPr>
          <a:xfrm>
            <a:off x="5273650" y="12967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575304-1CBB-EA6E-6E7B-DC752EC7C969}"/>
              </a:ext>
            </a:extLst>
          </p:cNvPr>
          <p:cNvSpPr/>
          <p:nvPr/>
        </p:nvSpPr>
        <p:spPr>
          <a:xfrm>
            <a:off x="5623917" y="12967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66C74C-86D3-4AB5-40F0-7AF4ECEC0FEB}"/>
              </a:ext>
            </a:extLst>
          </p:cNvPr>
          <p:cNvSpPr/>
          <p:nvPr/>
        </p:nvSpPr>
        <p:spPr>
          <a:xfrm>
            <a:off x="6136710" y="200081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C096E8-0007-3E92-9404-AA2ECB35C6A9}"/>
              </a:ext>
            </a:extLst>
          </p:cNvPr>
          <p:cNvSpPr/>
          <p:nvPr/>
        </p:nvSpPr>
        <p:spPr>
          <a:xfrm>
            <a:off x="6452154" y="200081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8EA3763-4795-4702-B86C-3179311180A5}"/>
              </a:ext>
            </a:extLst>
          </p:cNvPr>
          <p:cNvSpPr/>
          <p:nvPr/>
        </p:nvSpPr>
        <p:spPr>
          <a:xfrm>
            <a:off x="6145302" y="233718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B040D32-D8DE-49F7-4209-49886282A285}"/>
              </a:ext>
            </a:extLst>
          </p:cNvPr>
          <p:cNvSpPr/>
          <p:nvPr/>
        </p:nvSpPr>
        <p:spPr>
          <a:xfrm>
            <a:off x="6460746" y="233718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A06A83-B6B9-2CEF-6394-A13E39C39CDB}"/>
              </a:ext>
            </a:extLst>
          </p:cNvPr>
          <p:cNvSpPr/>
          <p:nvPr/>
        </p:nvSpPr>
        <p:spPr>
          <a:xfrm>
            <a:off x="6336382" y="265771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C1A8B6-B899-408A-3EC1-B7D97EA91D16}"/>
              </a:ext>
            </a:extLst>
          </p:cNvPr>
          <p:cNvSpPr/>
          <p:nvPr/>
        </p:nvSpPr>
        <p:spPr>
          <a:xfrm>
            <a:off x="2588706" y="1314084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8A1138C-2EBE-6909-8022-44F1EAD543CA}"/>
              </a:ext>
            </a:extLst>
          </p:cNvPr>
          <p:cNvSpPr txBox="1"/>
          <p:nvPr/>
        </p:nvSpPr>
        <p:spPr>
          <a:xfrm>
            <a:off x="2171700" y="62199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2">
                    <a:lumMod val="25000"/>
                  </a:schemeClr>
                </a:solidFill>
              </a:rPr>
              <a:t>13D 7U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879E45-83D8-B3BD-E010-6E0DAF16A04A}"/>
              </a:ext>
            </a:extLst>
          </p:cNvPr>
          <p:cNvSpPr/>
          <p:nvPr/>
        </p:nvSpPr>
        <p:spPr>
          <a:xfrm>
            <a:off x="6128938" y="170982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13436B-67F5-D25F-7432-BAC94873EA3B}"/>
              </a:ext>
            </a:extLst>
          </p:cNvPr>
          <p:cNvSpPr/>
          <p:nvPr/>
        </p:nvSpPr>
        <p:spPr>
          <a:xfrm>
            <a:off x="6444382" y="170982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26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113</TotalTime>
  <Words>74</Words>
  <Application>Microsoft Office PowerPoint</Application>
  <PresentationFormat>Affichage à l'écran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31</cp:revision>
  <dcterms:created xsi:type="dcterms:W3CDTF">2023-02-07T14:55:57Z</dcterms:created>
  <dcterms:modified xsi:type="dcterms:W3CDTF">2024-12-03T20:15:51Z</dcterms:modified>
</cp:coreProperties>
</file>